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71" r:id="rId13"/>
    <p:sldId id="268" r:id="rId14"/>
    <p:sldId id="269" r:id="rId15"/>
    <p:sldId id="270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04E93C-530F-4A9B-A816-214E6A69FC7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91B6480-2B1A-45A1-8664-0C9C8607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Сколько б не было нам лет,</a:t>
            </a:r>
            <a:br>
              <a:rPr lang="ru-RU" dirty="0" smtClean="0"/>
            </a:br>
            <a:r>
              <a:rPr lang="ru-RU" dirty="0" smtClean="0"/>
              <a:t>Мы изучим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877272"/>
            <a:ext cx="6400800" cy="528464"/>
          </a:xfrm>
        </p:spPr>
        <p:txBody>
          <a:bodyPr>
            <a:normAutofit/>
          </a:bodyPr>
          <a:lstStyle/>
          <a:p>
            <a:r>
              <a:rPr lang="ru-RU" sz="2000" i="1" dirty="0"/>
              <a:t>Команда «</a:t>
            </a:r>
            <a:r>
              <a:rPr lang="ru-RU" sz="2000" i="1" dirty="0" err="1"/>
              <a:t>Новото̀ры</a:t>
            </a:r>
            <a:r>
              <a:rPr lang="ru-RU" sz="2000" i="1" dirty="0"/>
              <a:t>», МБОУ СОШ №5 г. Торжка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"/>
            <a:ext cx="8748464" cy="13493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Познакомились со школьным сайтом, его интерфейсом и его возможностями.</a:t>
            </a:r>
            <a:endParaRPr lang="ru-RU" dirty="0"/>
          </a:p>
        </p:txBody>
      </p:sp>
      <p:pic>
        <p:nvPicPr>
          <p:cNvPr id="4" name="Рисунок 3" descr="SDC104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349388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DC104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73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04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91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7443"/>
            <a:ext cx="8748464" cy="15728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Научились обращению с социальными сетями, например </a:t>
            </a:r>
            <a:r>
              <a:rPr lang="en-US" dirty="0" smtClean="0"/>
              <a:t>Skype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DC104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565412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7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DC10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4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DC104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34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04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025352"/>
            <a:ext cx="7776864" cy="5832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748464" cy="9807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 так же мы научили изменять некоторые настройки компьютера, дабы процесс работы на нём упростился.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Участники акции </a:t>
            </a:r>
            <a:r>
              <a:rPr lang="ru-RU" dirty="0" smtClean="0"/>
              <a:t>остались довольными </a:t>
            </a:r>
            <a:r>
              <a:rPr lang="ru-RU" dirty="0" smtClean="0"/>
              <a:t>проведённой работой. Некоторые из них попробовали себя в </a:t>
            </a:r>
            <a:r>
              <a:rPr lang="ru-RU" dirty="0" smtClean="0"/>
              <a:t>роли </a:t>
            </a:r>
            <a:r>
              <a:rPr lang="ru-RU" dirty="0" smtClean="0"/>
              <a:t>учителя, иные научились </a:t>
            </a:r>
            <a:r>
              <a:rPr lang="ru-RU" dirty="0" smtClean="0"/>
              <a:t>чему-то </a:t>
            </a:r>
            <a:r>
              <a:rPr lang="ru-RU" dirty="0" smtClean="0"/>
              <a:t>новому, возможно, ранее для них не досягаемому.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16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56992"/>
            <a:ext cx="9169230" cy="1080120"/>
          </a:xfrm>
        </p:spPr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С надеждой </a:t>
            </a:r>
            <a: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на </a:t>
            </a:r>
            <a:b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</a:br>
            <a:r>
              <a:rPr lang="ru-RU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виртуальное будущее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!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3624" y="58772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Команда «</a:t>
            </a:r>
            <a:r>
              <a:rPr lang="ru-RU" i="1" dirty="0" err="1" smtClean="0"/>
              <a:t>Новото̀ры</a:t>
            </a:r>
            <a:r>
              <a:rPr lang="ru-RU" i="1" dirty="0" smtClean="0"/>
              <a:t>», МБОУ СОШ №5 г. Торжка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76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пожилого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1 октября в </a:t>
            </a:r>
            <a:r>
              <a:rPr lang="ru-RU" dirty="0" smtClean="0"/>
              <a:t>школе мы устроили </a:t>
            </a:r>
            <a:r>
              <a:rPr lang="ru-RU" dirty="0" smtClean="0"/>
              <a:t>акцию: </a:t>
            </a:r>
            <a:r>
              <a:rPr lang="ru-RU" dirty="0" smtClean="0"/>
              <a:t>«Сколько б не было нам лет, мы </a:t>
            </a:r>
            <a:r>
              <a:rPr lang="ru-RU" dirty="0" smtClean="0"/>
              <a:t>изучим Интернет</a:t>
            </a:r>
            <a:r>
              <a:rPr lang="ru-RU" dirty="0" smtClean="0"/>
              <a:t>». В этой акции принимали участие </a:t>
            </a:r>
            <a:r>
              <a:rPr lang="ru-RU" dirty="0" smtClean="0"/>
              <a:t>члены команды «</a:t>
            </a:r>
            <a:r>
              <a:rPr lang="ru-RU" sz="3200" dirty="0" err="1" smtClean="0"/>
              <a:t>Новото̀ры</a:t>
            </a:r>
            <a:r>
              <a:rPr lang="ru-RU" dirty="0" smtClean="0"/>
              <a:t>», </a:t>
            </a:r>
            <a:r>
              <a:rPr lang="ru-RU" dirty="0" smtClean="0"/>
              <a:t>а так же их бабушки и дедушки.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6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-27384"/>
            <a:ext cx="8748463" cy="9166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ходе этой акции  ученики нашей школы обучали бабушек и дедушек основам работы на компьютере и пользованием сети </a:t>
            </a:r>
            <a:r>
              <a:rPr lang="ru-RU" dirty="0" smtClean="0"/>
              <a:t>И</a:t>
            </a:r>
            <a:r>
              <a:rPr lang="ru-RU" dirty="0" smtClean="0"/>
              <a:t>нтернет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F:\DCIM\101SSCAM\SDC10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216" y="916637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F:\DCIM\101SSCAM\SDC10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13"/>
            <a:ext cx="8748464" cy="14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Мы обучили их поиску в интернет браузерах используя самые разные </a:t>
            </a:r>
            <a:r>
              <a:rPr lang="ru-RU" dirty="0"/>
              <a:t>п</a:t>
            </a:r>
            <a:r>
              <a:rPr lang="ru-RU" dirty="0" smtClean="0"/>
              <a:t>оисковые запросы: картинки, новости, видео-фильмы и др.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112874" cy="51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2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761"/>
            <a:ext cx="8748464" cy="751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Участники акции были познакомлены с основными понятиями и названиями.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751943"/>
            <a:ext cx="6876256" cy="61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</TotalTime>
  <Words>190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Сколько б не было нам лет, Мы изучим Интернет</vt:lpstr>
      <vt:lpstr>День пожилого человека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б не было нам лет, Мы изучим Интернет</dc:title>
  <dc:creator>й</dc:creator>
  <cp:lastModifiedBy>й</cp:lastModifiedBy>
  <cp:revision>11</cp:revision>
  <dcterms:created xsi:type="dcterms:W3CDTF">2015-10-30T06:18:54Z</dcterms:created>
  <dcterms:modified xsi:type="dcterms:W3CDTF">2015-10-30T07:59:30Z</dcterms:modified>
</cp:coreProperties>
</file>